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6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7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7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8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9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5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7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0F120-DD65-4A94-AEBE-11B66B6A21C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5536-D124-4D8D-9B06-BF790FB9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Post </a:t>
            </a:r>
            <a:r>
              <a:rPr lang="en-US" dirty="0"/>
              <a:t>four pieces of paper in the four corners of the classroom. 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a controversial topic on the board (for example: Schools should eliminate report cards).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students move to the corner that best matches their position (Strongly Agree, Somewhat Agree, Strongly Disagree, Somewhat Disagree).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social cliques are a problem, have students write their choice on a card first in order to ensure honest reactions.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corner will have 2 minutes to discuss and solidify their reasoning/logic.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group selects a spokesperson to express the group's position. He/she has 30 seconds to express thoughts concisely and persuade their classmates.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groups must listen intently. After the first corner presents, invite those who have been persuaded to move to the appropriate corner. </a:t>
            </a:r>
            <a:endParaRPr lang="en-US" dirty="0" smtClean="0"/>
          </a:p>
          <a:p>
            <a:r>
              <a:rPr lang="en-US" dirty="0" smtClean="0"/>
              <a:t>Direct </a:t>
            </a:r>
            <a:r>
              <a:rPr lang="en-US" dirty="0"/>
              <a:t>each group to present their group's position in turn. </a:t>
            </a:r>
            <a:endParaRPr lang="en-US" dirty="0" smtClean="0"/>
          </a:p>
          <a:p>
            <a:r>
              <a:rPr lang="en-US" dirty="0" smtClean="0"/>
              <a:t>Allow </a:t>
            </a:r>
            <a:r>
              <a:rPr lang="en-US" dirty="0"/>
              <a:t>students to move to the appropriate corners if they have changed their minds. </a:t>
            </a:r>
          </a:p>
        </p:txBody>
      </p:sp>
    </p:spTree>
    <p:extLst>
      <p:ext uri="{BB962C8B-B14F-4D97-AF65-F5344CB8AC3E}">
        <p14:creationId xmlns:p14="http://schemas.microsoft.com/office/powerpoint/2010/main" val="315075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Four Corners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algn="ctr" eaLnBrk="1" hangingPunct="1">
              <a:buFontTx/>
              <a:buNone/>
            </a:pPr>
            <a:r>
              <a:rPr lang="en-US" sz="2800" b="1" dirty="0" smtClean="0"/>
              <a:t>Obeying the law is more important than protecting family.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901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Corners</a:t>
            </a:r>
            <a:endParaRPr lang="en-US" dirty="0" smtClean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Witnessing </a:t>
            </a:r>
            <a:r>
              <a:rPr lang="en-US" sz="2800" dirty="0"/>
              <a:t>something evil/wrong and not doing anything about it is just as bad as participating </a:t>
            </a:r>
            <a:r>
              <a:rPr lang="en-US" sz="2800" dirty="0" smtClean="0"/>
              <a:t>in it.</a:t>
            </a:r>
            <a:endParaRPr lang="en-US" sz="2800" dirty="0"/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930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There should be laws against owning pit bulls.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0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15</a:t>
            </a:r>
            <a:r>
              <a:rPr lang="en-US" baseline="30000" dirty="0" smtClean="0"/>
              <a:t>th</a:t>
            </a:r>
            <a:r>
              <a:rPr lang="en-US" dirty="0" smtClean="0"/>
              <a:t> amendment is the most important to the history of the United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8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Tradition trumps personal convictions about right </a:t>
            </a:r>
            <a:r>
              <a:rPr lang="en-US" smtClean="0"/>
              <a:t>and wrong.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4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Four Corners</vt:lpstr>
      <vt:lpstr>Four Corners</vt:lpstr>
      <vt:lpstr>Four Corners</vt:lpstr>
      <vt:lpstr>Four Corners</vt:lpstr>
      <vt:lpstr>Four Corners</vt:lpstr>
      <vt:lpstr>Four Corners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Corners</dc:title>
  <dc:creator>Katie</dc:creator>
  <cp:lastModifiedBy>Katie</cp:lastModifiedBy>
  <cp:revision>4</cp:revision>
  <dcterms:created xsi:type="dcterms:W3CDTF">2011-08-28T18:09:57Z</dcterms:created>
  <dcterms:modified xsi:type="dcterms:W3CDTF">2016-09-19T23:19:38Z</dcterms:modified>
</cp:coreProperties>
</file>