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59" name="Shape 59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66" name="Shape 66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29" name="Shape 129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73" name="Shape 73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80" name="Shape 80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87" name="Shape 87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94" name="Shape 94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01" name="Shape 101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15" name="Shape 115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  <p:sp>
        <p:nvSpPr>
          <p:cNvPr id="122" name="Shape 122"/>
          <p:cNvSpPr txBox="1"/>
          <p:nvPr/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200" u="none" cap="none" strike="noStrike"/>
              <a:t>*</a:t>
            </a:r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90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127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27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7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27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27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7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27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90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127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27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7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27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27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7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27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90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127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27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7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27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27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7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27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 rot="5400000">
            <a:off x="2309017" y="-251619"/>
            <a:ext cx="452596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90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127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27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27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27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27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27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27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.xml"/><Relationship Id="rId1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90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127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7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7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27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indent="-127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indent="-127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indent="-127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Have, Who Has TEMPLATE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Printing these cards: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Download to PowerPoint (File, Download as, Microsoft PowerPoint)</a:t>
            </a: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Print Handouts (9 per page)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302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 have ________________________.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Who has a word that means ____________?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